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6" r:id="rId1"/>
  </p:sldMasterIdLst>
  <p:sldIdLst>
    <p:sldId id="256" r:id="rId2"/>
  </p:sldIdLst>
  <p:sldSz cx="6858000" cy="12192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p:scale>
          <a:sx n="100" d="100"/>
          <a:sy n="100" d="100"/>
        </p:scale>
        <p:origin x="267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977C88-7A7F-B26B-8E0B-6BB5258D3E3B}"/>
              </a:ext>
            </a:extLst>
          </p:cNvPr>
          <p:cNvSpPr>
            <a:spLocks noGrp="1"/>
          </p:cNvSpPr>
          <p:nvPr>
            <p:ph type="ctrTitle"/>
          </p:nvPr>
        </p:nvSpPr>
        <p:spPr>
          <a:xfrm>
            <a:off x="857250" y="1995312"/>
            <a:ext cx="5143500" cy="4244622"/>
          </a:xfrm>
        </p:spPr>
        <p:txBody>
          <a:bodyPr anchor="b"/>
          <a:lstStyle>
            <a:lvl1pPr algn="ctr">
              <a:defRPr sz="3375"/>
            </a:lvl1pPr>
          </a:lstStyle>
          <a:p>
            <a:r>
              <a:rPr lang="de-DE"/>
              <a:t>Mastertitelformat bearbeiten</a:t>
            </a:r>
          </a:p>
        </p:txBody>
      </p:sp>
      <p:sp>
        <p:nvSpPr>
          <p:cNvPr id="3" name="Untertitel 2">
            <a:extLst>
              <a:ext uri="{FF2B5EF4-FFF2-40B4-BE49-F238E27FC236}">
                <a16:creationId xmlns:a16="http://schemas.microsoft.com/office/drawing/2014/main" id="{BF9C8967-9811-BFF0-18D1-93DFA5B2A32A}"/>
              </a:ext>
            </a:extLst>
          </p:cNvPr>
          <p:cNvSpPr>
            <a:spLocks noGrp="1"/>
          </p:cNvSpPr>
          <p:nvPr>
            <p:ph type="subTitle" idx="1"/>
          </p:nvPr>
        </p:nvSpPr>
        <p:spPr>
          <a:xfrm>
            <a:off x="857250" y="6403623"/>
            <a:ext cx="5143500" cy="2943577"/>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de-DE"/>
              <a:t>Master-Untertitelformat bearbeiten</a:t>
            </a:r>
          </a:p>
        </p:txBody>
      </p:sp>
      <p:sp>
        <p:nvSpPr>
          <p:cNvPr id="4" name="Datumsplatzhalter 3">
            <a:extLst>
              <a:ext uri="{FF2B5EF4-FFF2-40B4-BE49-F238E27FC236}">
                <a16:creationId xmlns:a16="http://schemas.microsoft.com/office/drawing/2014/main" id="{CB682FF0-FA1D-031E-AA1D-7A0A2365731A}"/>
              </a:ext>
            </a:extLst>
          </p:cNvPr>
          <p:cNvSpPr>
            <a:spLocks noGrp="1"/>
          </p:cNvSpPr>
          <p:nvPr>
            <p:ph type="dt" sz="half" idx="10"/>
          </p:nvPr>
        </p:nvSpPr>
        <p:spPr/>
        <p:txBody>
          <a:bodyPr/>
          <a:lstStyle/>
          <a:p>
            <a:fld id="{448C3A1F-E4A4-4109-9856-FA70B00D005F}" type="datetimeFigureOut">
              <a:rPr lang="de-DE" smtClean="0"/>
              <a:t>01.07.2024</a:t>
            </a:fld>
            <a:endParaRPr lang="de-DE"/>
          </a:p>
        </p:txBody>
      </p:sp>
      <p:sp>
        <p:nvSpPr>
          <p:cNvPr id="5" name="Fußzeilenplatzhalter 4">
            <a:extLst>
              <a:ext uri="{FF2B5EF4-FFF2-40B4-BE49-F238E27FC236}">
                <a16:creationId xmlns:a16="http://schemas.microsoft.com/office/drawing/2014/main" id="{78117113-EB1B-6238-F1AD-22B3995C737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831F09F-D779-9210-2413-A4E8D86706A4}"/>
              </a:ext>
            </a:extLst>
          </p:cNvPr>
          <p:cNvSpPr>
            <a:spLocks noGrp="1"/>
          </p:cNvSpPr>
          <p:nvPr>
            <p:ph type="sldNum" sz="quarter" idx="12"/>
          </p:nvPr>
        </p:nvSpPr>
        <p:spPr/>
        <p:txBody>
          <a:bodyPr/>
          <a:lstStyle/>
          <a:p>
            <a:fld id="{42EEC72A-0055-415A-8DD0-8BDC98DB0E31}" type="slidenum">
              <a:rPr lang="de-DE" smtClean="0"/>
              <a:t>‹Nr.›</a:t>
            </a:fld>
            <a:endParaRPr lang="de-DE"/>
          </a:p>
        </p:txBody>
      </p:sp>
    </p:spTree>
    <p:extLst>
      <p:ext uri="{BB962C8B-B14F-4D97-AF65-F5344CB8AC3E}">
        <p14:creationId xmlns:p14="http://schemas.microsoft.com/office/powerpoint/2010/main" val="3491956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F5D7E9-EDCC-BFF9-ED1A-E39B1FA3D144}"/>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AF29E200-97D3-5E09-2BD7-E5284D9026FB}"/>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7E56472-B31B-15AB-8AE0-7066705A307C}"/>
              </a:ext>
            </a:extLst>
          </p:cNvPr>
          <p:cNvSpPr>
            <a:spLocks noGrp="1"/>
          </p:cNvSpPr>
          <p:nvPr>
            <p:ph type="dt" sz="half" idx="10"/>
          </p:nvPr>
        </p:nvSpPr>
        <p:spPr/>
        <p:txBody>
          <a:bodyPr/>
          <a:lstStyle/>
          <a:p>
            <a:fld id="{448C3A1F-E4A4-4109-9856-FA70B00D005F}" type="datetimeFigureOut">
              <a:rPr lang="de-DE" smtClean="0"/>
              <a:t>01.07.2024</a:t>
            </a:fld>
            <a:endParaRPr lang="de-DE"/>
          </a:p>
        </p:txBody>
      </p:sp>
      <p:sp>
        <p:nvSpPr>
          <p:cNvPr id="5" name="Fußzeilenplatzhalter 4">
            <a:extLst>
              <a:ext uri="{FF2B5EF4-FFF2-40B4-BE49-F238E27FC236}">
                <a16:creationId xmlns:a16="http://schemas.microsoft.com/office/drawing/2014/main" id="{4A49EC4E-2699-34B0-2101-0745D8E1A9D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A8CE412C-E442-280F-9BDF-9443B1693731}"/>
              </a:ext>
            </a:extLst>
          </p:cNvPr>
          <p:cNvSpPr>
            <a:spLocks noGrp="1"/>
          </p:cNvSpPr>
          <p:nvPr>
            <p:ph type="sldNum" sz="quarter" idx="12"/>
          </p:nvPr>
        </p:nvSpPr>
        <p:spPr/>
        <p:txBody>
          <a:bodyPr/>
          <a:lstStyle/>
          <a:p>
            <a:fld id="{42EEC72A-0055-415A-8DD0-8BDC98DB0E31}" type="slidenum">
              <a:rPr lang="de-DE" smtClean="0"/>
              <a:t>‹Nr.›</a:t>
            </a:fld>
            <a:endParaRPr lang="de-DE"/>
          </a:p>
        </p:txBody>
      </p:sp>
    </p:spTree>
    <p:extLst>
      <p:ext uri="{BB962C8B-B14F-4D97-AF65-F5344CB8AC3E}">
        <p14:creationId xmlns:p14="http://schemas.microsoft.com/office/powerpoint/2010/main" val="2064416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972C1AEC-B77D-4187-5C38-2663F3FACBD3}"/>
              </a:ext>
            </a:extLst>
          </p:cNvPr>
          <p:cNvSpPr>
            <a:spLocks noGrp="1"/>
          </p:cNvSpPr>
          <p:nvPr>
            <p:ph type="title" orient="vert"/>
          </p:nvPr>
        </p:nvSpPr>
        <p:spPr>
          <a:xfrm>
            <a:off x="4907756" y="649111"/>
            <a:ext cx="1478756" cy="10332156"/>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B9DAB03C-913E-818B-A2B8-69D497D44BCF}"/>
              </a:ext>
            </a:extLst>
          </p:cNvPr>
          <p:cNvSpPr>
            <a:spLocks noGrp="1"/>
          </p:cNvSpPr>
          <p:nvPr>
            <p:ph type="body" orient="vert" idx="1"/>
          </p:nvPr>
        </p:nvSpPr>
        <p:spPr>
          <a:xfrm>
            <a:off x="471487" y="649111"/>
            <a:ext cx="4350544" cy="10332156"/>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7BC9588-902A-82D0-E83D-AA77E89A9448}"/>
              </a:ext>
            </a:extLst>
          </p:cNvPr>
          <p:cNvSpPr>
            <a:spLocks noGrp="1"/>
          </p:cNvSpPr>
          <p:nvPr>
            <p:ph type="dt" sz="half" idx="10"/>
          </p:nvPr>
        </p:nvSpPr>
        <p:spPr/>
        <p:txBody>
          <a:bodyPr/>
          <a:lstStyle/>
          <a:p>
            <a:fld id="{448C3A1F-E4A4-4109-9856-FA70B00D005F}" type="datetimeFigureOut">
              <a:rPr lang="de-DE" smtClean="0"/>
              <a:t>01.07.2024</a:t>
            </a:fld>
            <a:endParaRPr lang="de-DE"/>
          </a:p>
        </p:txBody>
      </p:sp>
      <p:sp>
        <p:nvSpPr>
          <p:cNvPr id="5" name="Fußzeilenplatzhalter 4">
            <a:extLst>
              <a:ext uri="{FF2B5EF4-FFF2-40B4-BE49-F238E27FC236}">
                <a16:creationId xmlns:a16="http://schemas.microsoft.com/office/drawing/2014/main" id="{881EAFD6-924B-A78F-58EC-99EB634EDBA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0C09CF7-C774-2C46-FD02-7FAC272B559C}"/>
              </a:ext>
            </a:extLst>
          </p:cNvPr>
          <p:cNvSpPr>
            <a:spLocks noGrp="1"/>
          </p:cNvSpPr>
          <p:nvPr>
            <p:ph type="sldNum" sz="quarter" idx="12"/>
          </p:nvPr>
        </p:nvSpPr>
        <p:spPr/>
        <p:txBody>
          <a:bodyPr/>
          <a:lstStyle/>
          <a:p>
            <a:fld id="{42EEC72A-0055-415A-8DD0-8BDC98DB0E31}" type="slidenum">
              <a:rPr lang="de-DE" smtClean="0"/>
              <a:t>‹Nr.›</a:t>
            </a:fld>
            <a:endParaRPr lang="de-DE"/>
          </a:p>
        </p:txBody>
      </p:sp>
    </p:spTree>
    <p:extLst>
      <p:ext uri="{BB962C8B-B14F-4D97-AF65-F5344CB8AC3E}">
        <p14:creationId xmlns:p14="http://schemas.microsoft.com/office/powerpoint/2010/main" val="1425654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F6E3BB-EA4E-9645-C410-EE561E752B5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6391915A-7AB8-81D2-B951-C2012EE0EE55}"/>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67ABE989-08DA-CA3B-A0C1-751F8C81ED90}"/>
              </a:ext>
            </a:extLst>
          </p:cNvPr>
          <p:cNvSpPr>
            <a:spLocks noGrp="1"/>
          </p:cNvSpPr>
          <p:nvPr>
            <p:ph type="dt" sz="half" idx="10"/>
          </p:nvPr>
        </p:nvSpPr>
        <p:spPr/>
        <p:txBody>
          <a:bodyPr/>
          <a:lstStyle/>
          <a:p>
            <a:fld id="{448C3A1F-E4A4-4109-9856-FA70B00D005F}" type="datetimeFigureOut">
              <a:rPr lang="de-DE" smtClean="0"/>
              <a:t>01.07.2024</a:t>
            </a:fld>
            <a:endParaRPr lang="de-DE"/>
          </a:p>
        </p:txBody>
      </p:sp>
      <p:sp>
        <p:nvSpPr>
          <p:cNvPr id="5" name="Fußzeilenplatzhalter 4">
            <a:extLst>
              <a:ext uri="{FF2B5EF4-FFF2-40B4-BE49-F238E27FC236}">
                <a16:creationId xmlns:a16="http://schemas.microsoft.com/office/drawing/2014/main" id="{32EF6A15-79FB-C7C3-8F3B-F25C1D724BC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94943BA-A873-4CB3-1060-5DBC0207E642}"/>
              </a:ext>
            </a:extLst>
          </p:cNvPr>
          <p:cNvSpPr>
            <a:spLocks noGrp="1"/>
          </p:cNvSpPr>
          <p:nvPr>
            <p:ph type="sldNum" sz="quarter" idx="12"/>
          </p:nvPr>
        </p:nvSpPr>
        <p:spPr/>
        <p:txBody>
          <a:bodyPr/>
          <a:lstStyle/>
          <a:p>
            <a:fld id="{42EEC72A-0055-415A-8DD0-8BDC98DB0E31}" type="slidenum">
              <a:rPr lang="de-DE" smtClean="0"/>
              <a:t>‹Nr.›</a:t>
            </a:fld>
            <a:endParaRPr lang="de-DE"/>
          </a:p>
        </p:txBody>
      </p:sp>
    </p:spTree>
    <p:extLst>
      <p:ext uri="{BB962C8B-B14F-4D97-AF65-F5344CB8AC3E}">
        <p14:creationId xmlns:p14="http://schemas.microsoft.com/office/powerpoint/2010/main" val="26218588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172137-3CDD-99A4-179D-83EA8E0EBA59}"/>
              </a:ext>
            </a:extLst>
          </p:cNvPr>
          <p:cNvSpPr>
            <a:spLocks noGrp="1"/>
          </p:cNvSpPr>
          <p:nvPr>
            <p:ph type="title"/>
          </p:nvPr>
        </p:nvSpPr>
        <p:spPr>
          <a:xfrm>
            <a:off x="467916" y="3039535"/>
            <a:ext cx="5915025" cy="5071532"/>
          </a:xfrm>
        </p:spPr>
        <p:txBody>
          <a:bodyPr anchor="b"/>
          <a:lstStyle>
            <a:lvl1pPr>
              <a:defRPr sz="3375"/>
            </a:lvl1pPr>
          </a:lstStyle>
          <a:p>
            <a:r>
              <a:rPr lang="de-DE"/>
              <a:t>Mastertitelformat bearbeiten</a:t>
            </a:r>
          </a:p>
        </p:txBody>
      </p:sp>
      <p:sp>
        <p:nvSpPr>
          <p:cNvPr id="3" name="Textplatzhalter 2">
            <a:extLst>
              <a:ext uri="{FF2B5EF4-FFF2-40B4-BE49-F238E27FC236}">
                <a16:creationId xmlns:a16="http://schemas.microsoft.com/office/drawing/2014/main" id="{CC2B2CDD-D77F-A326-C3D9-08CB3D7EBD9C}"/>
              </a:ext>
            </a:extLst>
          </p:cNvPr>
          <p:cNvSpPr>
            <a:spLocks noGrp="1"/>
          </p:cNvSpPr>
          <p:nvPr>
            <p:ph type="body" idx="1"/>
          </p:nvPr>
        </p:nvSpPr>
        <p:spPr>
          <a:xfrm>
            <a:off x="467916" y="8159046"/>
            <a:ext cx="5915025" cy="2666999"/>
          </a:xfrm>
        </p:spPr>
        <p:txBody>
          <a:bodyPr/>
          <a:lstStyle>
            <a:lvl1pPr marL="0" indent="0">
              <a:buNone/>
              <a:defRPr sz="1350">
                <a:solidFill>
                  <a:schemeClr val="tx1">
                    <a:tint val="82000"/>
                  </a:schemeClr>
                </a:solidFill>
              </a:defRPr>
            </a:lvl1pPr>
            <a:lvl2pPr marL="257175" indent="0">
              <a:buNone/>
              <a:defRPr sz="1125">
                <a:solidFill>
                  <a:schemeClr val="tx1">
                    <a:tint val="82000"/>
                  </a:schemeClr>
                </a:solidFill>
              </a:defRPr>
            </a:lvl2pPr>
            <a:lvl3pPr marL="514350" indent="0">
              <a:buNone/>
              <a:defRPr sz="1013">
                <a:solidFill>
                  <a:schemeClr val="tx1">
                    <a:tint val="82000"/>
                  </a:schemeClr>
                </a:solidFill>
              </a:defRPr>
            </a:lvl3pPr>
            <a:lvl4pPr marL="771525" indent="0">
              <a:buNone/>
              <a:defRPr sz="900">
                <a:solidFill>
                  <a:schemeClr val="tx1">
                    <a:tint val="82000"/>
                  </a:schemeClr>
                </a:solidFill>
              </a:defRPr>
            </a:lvl4pPr>
            <a:lvl5pPr marL="1028700" indent="0">
              <a:buNone/>
              <a:defRPr sz="900">
                <a:solidFill>
                  <a:schemeClr val="tx1">
                    <a:tint val="82000"/>
                  </a:schemeClr>
                </a:solidFill>
              </a:defRPr>
            </a:lvl5pPr>
            <a:lvl6pPr marL="1285875" indent="0">
              <a:buNone/>
              <a:defRPr sz="900">
                <a:solidFill>
                  <a:schemeClr val="tx1">
                    <a:tint val="82000"/>
                  </a:schemeClr>
                </a:solidFill>
              </a:defRPr>
            </a:lvl6pPr>
            <a:lvl7pPr marL="1543050" indent="0">
              <a:buNone/>
              <a:defRPr sz="900">
                <a:solidFill>
                  <a:schemeClr val="tx1">
                    <a:tint val="82000"/>
                  </a:schemeClr>
                </a:solidFill>
              </a:defRPr>
            </a:lvl7pPr>
            <a:lvl8pPr marL="1800225" indent="0">
              <a:buNone/>
              <a:defRPr sz="900">
                <a:solidFill>
                  <a:schemeClr val="tx1">
                    <a:tint val="82000"/>
                  </a:schemeClr>
                </a:solidFill>
              </a:defRPr>
            </a:lvl8pPr>
            <a:lvl9pPr marL="2057400" indent="0">
              <a:buNone/>
              <a:defRPr sz="9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272F23D6-97FB-C954-FE24-30A8DAE6FD42}"/>
              </a:ext>
            </a:extLst>
          </p:cNvPr>
          <p:cNvSpPr>
            <a:spLocks noGrp="1"/>
          </p:cNvSpPr>
          <p:nvPr>
            <p:ph type="dt" sz="half" idx="10"/>
          </p:nvPr>
        </p:nvSpPr>
        <p:spPr/>
        <p:txBody>
          <a:bodyPr/>
          <a:lstStyle/>
          <a:p>
            <a:fld id="{448C3A1F-E4A4-4109-9856-FA70B00D005F}" type="datetimeFigureOut">
              <a:rPr lang="de-DE" smtClean="0"/>
              <a:t>01.07.2024</a:t>
            </a:fld>
            <a:endParaRPr lang="de-DE"/>
          </a:p>
        </p:txBody>
      </p:sp>
      <p:sp>
        <p:nvSpPr>
          <p:cNvPr id="5" name="Fußzeilenplatzhalter 4">
            <a:extLst>
              <a:ext uri="{FF2B5EF4-FFF2-40B4-BE49-F238E27FC236}">
                <a16:creationId xmlns:a16="http://schemas.microsoft.com/office/drawing/2014/main" id="{AB84C42D-8356-FB09-5815-EDEDB73BC79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9AC28C7-3F44-73BB-5EF4-7A5D13DA0CB2}"/>
              </a:ext>
            </a:extLst>
          </p:cNvPr>
          <p:cNvSpPr>
            <a:spLocks noGrp="1"/>
          </p:cNvSpPr>
          <p:nvPr>
            <p:ph type="sldNum" sz="quarter" idx="12"/>
          </p:nvPr>
        </p:nvSpPr>
        <p:spPr/>
        <p:txBody>
          <a:bodyPr/>
          <a:lstStyle/>
          <a:p>
            <a:fld id="{42EEC72A-0055-415A-8DD0-8BDC98DB0E31}" type="slidenum">
              <a:rPr lang="de-DE" smtClean="0"/>
              <a:t>‹Nr.›</a:t>
            </a:fld>
            <a:endParaRPr lang="de-DE"/>
          </a:p>
        </p:txBody>
      </p:sp>
    </p:spTree>
    <p:extLst>
      <p:ext uri="{BB962C8B-B14F-4D97-AF65-F5344CB8AC3E}">
        <p14:creationId xmlns:p14="http://schemas.microsoft.com/office/powerpoint/2010/main" val="213460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437666-26C3-D935-F81E-A4B758787F6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0C50DF9-DA1A-ED5C-0FA3-33B48EA70942}"/>
              </a:ext>
            </a:extLst>
          </p:cNvPr>
          <p:cNvSpPr>
            <a:spLocks noGrp="1"/>
          </p:cNvSpPr>
          <p:nvPr>
            <p:ph sz="half" idx="1"/>
          </p:nvPr>
        </p:nvSpPr>
        <p:spPr>
          <a:xfrm>
            <a:off x="471488" y="3245556"/>
            <a:ext cx="2914650" cy="7735712"/>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952E8653-8B47-D6BC-D593-38FC3E39349B}"/>
              </a:ext>
            </a:extLst>
          </p:cNvPr>
          <p:cNvSpPr>
            <a:spLocks noGrp="1"/>
          </p:cNvSpPr>
          <p:nvPr>
            <p:ph sz="half" idx="2"/>
          </p:nvPr>
        </p:nvSpPr>
        <p:spPr>
          <a:xfrm>
            <a:off x="3471863" y="3245556"/>
            <a:ext cx="2914650" cy="7735712"/>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0479E2B3-8123-411B-FD69-A9C68835B5CE}"/>
              </a:ext>
            </a:extLst>
          </p:cNvPr>
          <p:cNvSpPr>
            <a:spLocks noGrp="1"/>
          </p:cNvSpPr>
          <p:nvPr>
            <p:ph type="dt" sz="half" idx="10"/>
          </p:nvPr>
        </p:nvSpPr>
        <p:spPr/>
        <p:txBody>
          <a:bodyPr/>
          <a:lstStyle/>
          <a:p>
            <a:fld id="{448C3A1F-E4A4-4109-9856-FA70B00D005F}" type="datetimeFigureOut">
              <a:rPr lang="de-DE" smtClean="0"/>
              <a:t>01.07.2024</a:t>
            </a:fld>
            <a:endParaRPr lang="de-DE"/>
          </a:p>
        </p:txBody>
      </p:sp>
      <p:sp>
        <p:nvSpPr>
          <p:cNvPr id="6" name="Fußzeilenplatzhalter 5">
            <a:extLst>
              <a:ext uri="{FF2B5EF4-FFF2-40B4-BE49-F238E27FC236}">
                <a16:creationId xmlns:a16="http://schemas.microsoft.com/office/drawing/2014/main" id="{B4743149-C578-95AF-9DF6-A16D59B55F4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85F133B0-B13B-1B84-C132-8A9CF76B3DD8}"/>
              </a:ext>
            </a:extLst>
          </p:cNvPr>
          <p:cNvSpPr>
            <a:spLocks noGrp="1"/>
          </p:cNvSpPr>
          <p:nvPr>
            <p:ph type="sldNum" sz="quarter" idx="12"/>
          </p:nvPr>
        </p:nvSpPr>
        <p:spPr/>
        <p:txBody>
          <a:bodyPr/>
          <a:lstStyle/>
          <a:p>
            <a:fld id="{42EEC72A-0055-415A-8DD0-8BDC98DB0E31}" type="slidenum">
              <a:rPr lang="de-DE" smtClean="0"/>
              <a:t>‹Nr.›</a:t>
            </a:fld>
            <a:endParaRPr lang="de-DE"/>
          </a:p>
        </p:txBody>
      </p:sp>
    </p:spTree>
    <p:extLst>
      <p:ext uri="{BB962C8B-B14F-4D97-AF65-F5344CB8AC3E}">
        <p14:creationId xmlns:p14="http://schemas.microsoft.com/office/powerpoint/2010/main" val="570922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E32C9E-F83C-2491-51CF-0D207976D73C}"/>
              </a:ext>
            </a:extLst>
          </p:cNvPr>
          <p:cNvSpPr>
            <a:spLocks noGrp="1"/>
          </p:cNvSpPr>
          <p:nvPr>
            <p:ph type="title"/>
          </p:nvPr>
        </p:nvSpPr>
        <p:spPr>
          <a:xfrm>
            <a:off x="472381" y="649112"/>
            <a:ext cx="5915025" cy="2356556"/>
          </a:xfrm>
        </p:spPr>
        <p:txBody>
          <a:bodyPr/>
          <a:lstStyle/>
          <a:p>
            <a:r>
              <a:rPr lang="de-DE"/>
              <a:t>Mastertitelformat bearbeiten</a:t>
            </a:r>
          </a:p>
        </p:txBody>
      </p:sp>
      <p:sp>
        <p:nvSpPr>
          <p:cNvPr id="3" name="Textplatzhalter 2">
            <a:extLst>
              <a:ext uri="{FF2B5EF4-FFF2-40B4-BE49-F238E27FC236}">
                <a16:creationId xmlns:a16="http://schemas.microsoft.com/office/drawing/2014/main" id="{5E10CFB7-E2FD-AD92-5272-C245D7277EA3}"/>
              </a:ext>
            </a:extLst>
          </p:cNvPr>
          <p:cNvSpPr>
            <a:spLocks noGrp="1"/>
          </p:cNvSpPr>
          <p:nvPr>
            <p:ph type="body" idx="1"/>
          </p:nvPr>
        </p:nvSpPr>
        <p:spPr>
          <a:xfrm>
            <a:off x="472381" y="2988734"/>
            <a:ext cx="2901255" cy="146473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de-DE"/>
              <a:t>Mastertextformat bearbeiten</a:t>
            </a:r>
          </a:p>
        </p:txBody>
      </p:sp>
      <p:sp>
        <p:nvSpPr>
          <p:cNvPr id="4" name="Inhaltsplatzhalter 3">
            <a:extLst>
              <a:ext uri="{FF2B5EF4-FFF2-40B4-BE49-F238E27FC236}">
                <a16:creationId xmlns:a16="http://schemas.microsoft.com/office/drawing/2014/main" id="{8086AF38-6C83-0680-E745-E474376C8510}"/>
              </a:ext>
            </a:extLst>
          </p:cNvPr>
          <p:cNvSpPr>
            <a:spLocks noGrp="1"/>
          </p:cNvSpPr>
          <p:nvPr>
            <p:ph sz="half" idx="2"/>
          </p:nvPr>
        </p:nvSpPr>
        <p:spPr>
          <a:xfrm>
            <a:off x="472381" y="4453467"/>
            <a:ext cx="2901255" cy="6550379"/>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93B72F37-6CE5-8617-1EFC-BAA83A7EDF81}"/>
              </a:ext>
            </a:extLst>
          </p:cNvPr>
          <p:cNvSpPr>
            <a:spLocks noGrp="1"/>
          </p:cNvSpPr>
          <p:nvPr>
            <p:ph type="body" sz="quarter" idx="3"/>
          </p:nvPr>
        </p:nvSpPr>
        <p:spPr>
          <a:xfrm>
            <a:off x="3471863" y="2988734"/>
            <a:ext cx="2915543" cy="146473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de-DE"/>
              <a:t>Mastertextformat bearbeiten</a:t>
            </a:r>
          </a:p>
        </p:txBody>
      </p:sp>
      <p:sp>
        <p:nvSpPr>
          <p:cNvPr id="6" name="Inhaltsplatzhalter 5">
            <a:extLst>
              <a:ext uri="{FF2B5EF4-FFF2-40B4-BE49-F238E27FC236}">
                <a16:creationId xmlns:a16="http://schemas.microsoft.com/office/drawing/2014/main" id="{76946B4E-C413-2066-57CB-0A6E91E3A1A8}"/>
              </a:ext>
            </a:extLst>
          </p:cNvPr>
          <p:cNvSpPr>
            <a:spLocks noGrp="1"/>
          </p:cNvSpPr>
          <p:nvPr>
            <p:ph sz="quarter" idx="4"/>
          </p:nvPr>
        </p:nvSpPr>
        <p:spPr>
          <a:xfrm>
            <a:off x="3471863" y="4453467"/>
            <a:ext cx="2915543" cy="6550379"/>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385D7EC6-8937-3BBA-29A2-9BE2EF56E9B0}"/>
              </a:ext>
            </a:extLst>
          </p:cNvPr>
          <p:cNvSpPr>
            <a:spLocks noGrp="1"/>
          </p:cNvSpPr>
          <p:nvPr>
            <p:ph type="dt" sz="half" idx="10"/>
          </p:nvPr>
        </p:nvSpPr>
        <p:spPr/>
        <p:txBody>
          <a:bodyPr/>
          <a:lstStyle/>
          <a:p>
            <a:fld id="{448C3A1F-E4A4-4109-9856-FA70B00D005F}" type="datetimeFigureOut">
              <a:rPr lang="de-DE" smtClean="0"/>
              <a:t>01.07.2024</a:t>
            </a:fld>
            <a:endParaRPr lang="de-DE"/>
          </a:p>
        </p:txBody>
      </p:sp>
      <p:sp>
        <p:nvSpPr>
          <p:cNvPr id="8" name="Fußzeilenplatzhalter 7">
            <a:extLst>
              <a:ext uri="{FF2B5EF4-FFF2-40B4-BE49-F238E27FC236}">
                <a16:creationId xmlns:a16="http://schemas.microsoft.com/office/drawing/2014/main" id="{B360DA41-C1DA-D6A8-970F-3A6873ADA6B3}"/>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1D7E4FF9-4760-30F4-0302-EB289B040A8D}"/>
              </a:ext>
            </a:extLst>
          </p:cNvPr>
          <p:cNvSpPr>
            <a:spLocks noGrp="1"/>
          </p:cNvSpPr>
          <p:nvPr>
            <p:ph type="sldNum" sz="quarter" idx="12"/>
          </p:nvPr>
        </p:nvSpPr>
        <p:spPr/>
        <p:txBody>
          <a:bodyPr/>
          <a:lstStyle/>
          <a:p>
            <a:fld id="{42EEC72A-0055-415A-8DD0-8BDC98DB0E31}" type="slidenum">
              <a:rPr lang="de-DE" smtClean="0"/>
              <a:t>‹Nr.›</a:t>
            </a:fld>
            <a:endParaRPr lang="de-DE"/>
          </a:p>
        </p:txBody>
      </p:sp>
    </p:spTree>
    <p:extLst>
      <p:ext uri="{BB962C8B-B14F-4D97-AF65-F5344CB8AC3E}">
        <p14:creationId xmlns:p14="http://schemas.microsoft.com/office/powerpoint/2010/main" val="1705798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3DCF21-73AC-51E4-94E8-2D58792B08D2}"/>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D8355C6C-FFAC-C0A2-168A-670A78D55FC2}"/>
              </a:ext>
            </a:extLst>
          </p:cNvPr>
          <p:cNvSpPr>
            <a:spLocks noGrp="1"/>
          </p:cNvSpPr>
          <p:nvPr>
            <p:ph type="dt" sz="half" idx="10"/>
          </p:nvPr>
        </p:nvSpPr>
        <p:spPr/>
        <p:txBody>
          <a:bodyPr/>
          <a:lstStyle/>
          <a:p>
            <a:fld id="{448C3A1F-E4A4-4109-9856-FA70B00D005F}" type="datetimeFigureOut">
              <a:rPr lang="de-DE" smtClean="0"/>
              <a:t>01.07.2024</a:t>
            </a:fld>
            <a:endParaRPr lang="de-DE"/>
          </a:p>
        </p:txBody>
      </p:sp>
      <p:sp>
        <p:nvSpPr>
          <p:cNvPr id="4" name="Fußzeilenplatzhalter 3">
            <a:extLst>
              <a:ext uri="{FF2B5EF4-FFF2-40B4-BE49-F238E27FC236}">
                <a16:creationId xmlns:a16="http://schemas.microsoft.com/office/drawing/2014/main" id="{75028E92-7926-BF3D-2853-0F9C3C04888D}"/>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CDE0A6A1-5AEA-0E20-9CB0-A61F53496697}"/>
              </a:ext>
            </a:extLst>
          </p:cNvPr>
          <p:cNvSpPr>
            <a:spLocks noGrp="1"/>
          </p:cNvSpPr>
          <p:nvPr>
            <p:ph type="sldNum" sz="quarter" idx="12"/>
          </p:nvPr>
        </p:nvSpPr>
        <p:spPr/>
        <p:txBody>
          <a:bodyPr/>
          <a:lstStyle/>
          <a:p>
            <a:fld id="{42EEC72A-0055-415A-8DD0-8BDC98DB0E31}" type="slidenum">
              <a:rPr lang="de-DE" smtClean="0"/>
              <a:t>‹Nr.›</a:t>
            </a:fld>
            <a:endParaRPr lang="de-DE"/>
          </a:p>
        </p:txBody>
      </p:sp>
    </p:spTree>
    <p:extLst>
      <p:ext uri="{BB962C8B-B14F-4D97-AF65-F5344CB8AC3E}">
        <p14:creationId xmlns:p14="http://schemas.microsoft.com/office/powerpoint/2010/main" val="2365299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57A3B8C1-11EB-BFC1-F270-1815B994FF6C}"/>
              </a:ext>
            </a:extLst>
          </p:cNvPr>
          <p:cNvSpPr>
            <a:spLocks noGrp="1"/>
          </p:cNvSpPr>
          <p:nvPr>
            <p:ph type="dt" sz="half" idx="10"/>
          </p:nvPr>
        </p:nvSpPr>
        <p:spPr/>
        <p:txBody>
          <a:bodyPr/>
          <a:lstStyle/>
          <a:p>
            <a:fld id="{448C3A1F-E4A4-4109-9856-FA70B00D005F}" type="datetimeFigureOut">
              <a:rPr lang="de-DE" smtClean="0"/>
              <a:t>01.07.2024</a:t>
            </a:fld>
            <a:endParaRPr lang="de-DE"/>
          </a:p>
        </p:txBody>
      </p:sp>
      <p:sp>
        <p:nvSpPr>
          <p:cNvPr id="3" name="Fußzeilenplatzhalter 2">
            <a:extLst>
              <a:ext uri="{FF2B5EF4-FFF2-40B4-BE49-F238E27FC236}">
                <a16:creationId xmlns:a16="http://schemas.microsoft.com/office/drawing/2014/main" id="{5474DAA9-A58D-8FC7-D166-9ECCD92BB797}"/>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5C4ED5CB-9696-5FC2-325E-6C4BA032D4C2}"/>
              </a:ext>
            </a:extLst>
          </p:cNvPr>
          <p:cNvSpPr>
            <a:spLocks noGrp="1"/>
          </p:cNvSpPr>
          <p:nvPr>
            <p:ph type="sldNum" sz="quarter" idx="12"/>
          </p:nvPr>
        </p:nvSpPr>
        <p:spPr/>
        <p:txBody>
          <a:bodyPr/>
          <a:lstStyle/>
          <a:p>
            <a:fld id="{42EEC72A-0055-415A-8DD0-8BDC98DB0E31}" type="slidenum">
              <a:rPr lang="de-DE" smtClean="0"/>
              <a:t>‹Nr.›</a:t>
            </a:fld>
            <a:endParaRPr lang="de-DE"/>
          </a:p>
        </p:txBody>
      </p:sp>
    </p:spTree>
    <p:extLst>
      <p:ext uri="{BB962C8B-B14F-4D97-AF65-F5344CB8AC3E}">
        <p14:creationId xmlns:p14="http://schemas.microsoft.com/office/powerpoint/2010/main" val="4184459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C0197A-38A9-8A0A-D225-102FD6E09561}"/>
              </a:ext>
            </a:extLst>
          </p:cNvPr>
          <p:cNvSpPr>
            <a:spLocks noGrp="1"/>
          </p:cNvSpPr>
          <p:nvPr>
            <p:ph type="title"/>
          </p:nvPr>
        </p:nvSpPr>
        <p:spPr>
          <a:xfrm>
            <a:off x="472381" y="812800"/>
            <a:ext cx="2211883" cy="2844800"/>
          </a:xfrm>
        </p:spPr>
        <p:txBody>
          <a:bodyPr anchor="b"/>
          <a:lstStyle>
            <a:lvl1pPr>
              <a:defRPr sz="1800"/>
            </a:lvl1pPr>
          </a:lstStyle>
          <a:p>
            <a:r>
              <a:rPr lang="de-DE"/>
              <a:t>Mastertitelformat bearbeiten</a:t>
            </a:r>
          </a:p>
        </p:txBody>
      </p:sp>
      <p:sp>
        <p:nvSpPr>
          <p:cNvPr id="3" name="Inhaltsplatzhalter 2">
            <a:extLst>
              <a:ext uri="{FF2B5EF4-FFF2-40B4-BE49-F238E27FC236}">
                <a16:creationId xmlns:a16="http://schemas.microsoft.com/office/drawing/2014/main" id="{7AE0B594-455F-3FFE-1C5B-A75F5FEE777C}"/>
              </a:ext>
            </a:extLst>
          </p:cNvPr>
          <p:cNvSpPr>
            <a:spLocks noGrp="1"/>
          </p:cNvSpPr>
          <p:nvPr>
            <p:ph idx="1"/>
          </p:nvPr>
        </p:nvSpPr>
        <p:spPr>
          <a:xfrm>
            <a:off x="2915543" y="1755423"/>
            <a:ext cx="3471863" cy="8664222"/>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57AD7E0A-AAA9-EFEE-E7BF-4852C3738392}"/>
              </a:ext>
            </a:extLst>
          </p:cNvPr>
          <p:cNvSpPr>
            <a:spLocks noGrp="1"/>
          </p:cNvSpPr>
          <p:nvPr>
            <p:ph type="body" sz="half" idx="2"/>
          </p:nvPr>
        </p:nvSpPr>
        <p:spPr>
          <a:xfrm>
            <a:off x="472381" y="3657600"/>
            <a:ext cx="2211883" cy="6776156"/>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de-DE"/>
              <a:t>Mastertextformat bearbeiten</a:t>
            </a:r>
          </a:p>
        </p:txBody>
      </p:sp>
      <p:sp>
        <p:nvSpPr>
          <p:cNvPr id="5" name="Datumsplatzhalter 4">
            <a:extLst>
              <a:ext uri="{FF2B5EF4-FFF2-40B4-BE49-F238E27FC236}">
                <a16:creationId xmlns:a16="http://schemas.microsoft.com/office/drawing/2014/main" id="{81157BD0-DAFF-F8DD-4C47-AD0E23C2692D}"/>
              </a:ext>
            </a:extLst>
          </p:cNvPr>
          <p:cNvSpPr>
            <a:spLocks noGrp="1"/>
          </p:cNvSpPr>
          <p:nvPr>
            <p:ph type="dt" sz="half" idx="10"/>
          </p:nvPr>
        </p:nvSpPr>
        <p:spPr/>
        <p:txBody>
          <a:bodyPr/>
          <a:lstStyle/>
          <a:p>
            <a:fld id="{448C3A1F-E4A4-4109-9856-FA70B00D005F}" type="datetimeFigureOut">
              <a:rPr lang="de-DE" smtClean="0"/>
              <a:t>01.07.2024</a:t>
            </a:fld>
            <a:endParaRPr lang="de-DE"/>
          </a:p>
        </p:txBody>
      </p:sp>
      <p:sp>
        <p:nvSpPr>
          <p:cNvPr id="6" name="Fußzeilenplatzhalter 5">
            <a:extLst>
              <a:ext uri="{FF2B5EF4-FFF2-40B4-BE49-F238E27FC236}">
                <a16:creationId xmlns:a16="http://schemas.microsoft.com/office/drawing/2014/main" id="{A860DFFC-991E-62CF-801D-5A3CBAACDD6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DF928D40-6B07-1579-6224-CA6750953F6C}"/>
              </a:ext>
            </a:extLst>
          </p:cNvPr>
          <p:cNvSpPr>
            <a:spLocks noGrp="1"/>
          </p:cNvSpPr>
          <p:nvPr>
            <p:ph type="sldNum" sz="quarter" idx="12"/>
          </p:nvPr>
        </p:nvSpPr>
        <p:spPr/>
        <p:txBody>
          <a:bodyPr/>
          <a:lstStyle/>
          <a:p>
            <a:fld id="{42EEC72A-0055-415A-8DD0-8BDC98DB0E31}" type="slidenum">
              <a:rPr lang="de-DE" smtClean="0"/>
              <a:t>‹Nr.›</a:t>
            </a:fld>
            <a:endParaRPr lang="de-DE"/>
          </a:p>
        </p:txBody>
      </p:sp>
    </p:spTree>
    <p:extLst>
      <p:ext uri="{BB962C8B-B14F-4D97-AF65-F5344CB8AC3E}">
        <p14:creationId xmlns:p14="http://schemas.microsoft.com/office/powerpoint/2010/main" val="3520576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EB08EB-6A29-0C37-529C-B178A3B7FCB1}"/>
              </a:ext>
            </a:extLst>
          </p:cNvPr>
          <p:cNvSpPr>
            <a:spLocks noGrp="1"/>
          </p:cNvSpPr>
          <p:nvPr>
            <p:ph type="title"/>
          </p:nvPr>
        </p:nvSpPr>
        <p:spPr>
          <a:xfrm>
            <a:off x="472381" y="812800"/>
            <a:ext cx="2211883" cy="2844800"/>
          </a:xfrm>
        </p:spPr>
        <p:txBody>
          <a:bodyPr anchor="b"/>
          <a:lstStyle>
            <a:lvl1pPr>
              <a:defRPr sz="1800"/>
            </a:lvl1pPr>
          </a:lstStyle>
          <a:p>
            <a:r>
              <a:rPr lang="de-DE"/>
              <a:t>Mastertitelformat bearbeiten</a:t>
            </a:r>
          </a:p>
        </p:txBody>
      </p:sp>
      <p:sp>
        <p:nvSpPr>
          <p:cNvPr id="3" name="Bildplatzhalter 2">
            <a:extLst>
              <a:ext uri="{FF2B5EF4-FFF2-40B4-BE49-F238E27FC236}">
                <a16:creationId xmlns:a16="http://schemas.microsoft.com/office/drawing/2014/main" id="{301B6713-F3C1-8CB3-CFE5-DDFB5134FB36}"/>
              </a:ext>
            </a:extLst>
          </p:cNvPr>
          <p:cNvSpPr>
            <a:spLocks noGrp="1"/>
          </p:cNvSpPr>
          <p:nvPr>
            <p:ph type="pic" idx="1"/>
          </p:nvPr>
        </p:nvSpPr>
        <p:spPr>
          <a:xfrm>
            <a:off x="2915543" y="1755423"/>
            <a:ext cx="3471863" cy="8664222"/>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de-DE"/>
          </a:p>
        </p:txBody>
      </p:sp>
      <p:sp>
        <p:nvSpPr>
          <p:cNvPr id="4" name="Textplatzhalter 3">
            <a:extLst>
              <a:ext uri="{FF2B5EF4-FFF2-40B4-BE49-F238E27FC236}">
                <a16:creationId xmlns:a16="http://schemas.microsoft.com/office/drawing/2014/main" id="{9A780B8A-2EDB-F46B-E25C-613D4E5E489E}"/>
              </a:ext>
            </a:extLst>
          </p:cNvPr>
          <p:cNvSpPr>
            <a:spLocks noGrp="1"/>
          </p:cNvSpPr>
          <p:nvPr>
            <p:ph type="body" sz="half" idx="2"/>
          </p:nvPr>
        </p:nvSpPr>
        <p:spPr>
          <a:xfrm>
            <a:off x="472381" y="3657600"/>
            <a:ext cx="2211883" cy="6776156"/>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de-DE"/>
              <a:t>Mastertextformat bearbeiten</a:t>
            </a:r>
          </a:p>
        </p:txBody>
      </p:sp>
      <p:sp>
        <p:nvSpPr>
          <p:cNvPr id="5" name="Datumsplatzhalter 4">
            <a:extLst>
              <a:ext uri="{FF2B5EF4-FFF2-40B4-BE49-F238E27FC236}">
                <a16:creationId xmlns:a16="http://schemas.microsoft.com/office/drawing/2014/main" id="{454E90AC-1A57-FC83-6F8D-A3ED748DE5D9}"/>
              </a:ext>
            </a:extLst>
          </p:cNvPr>
          <p:cNvSpPr>
            <a:spLocks noGrp="1"/>
          </p:cNvSpPr>
          <p:nvPr>
            <p:ph type="dt" sz="half" idx="10"/>
          </p:nvPr>
        </p:nvSpPr>
        <p:spPr/>
        <p:txBody>
          <a:bodyPr/>
          <a:lstStyle/>
          <a:p>
            <a:fld id="{448C3A1F-E4A4-4109-9856-FA70B00D005F}" type="datetimeFigureOut">
              <a:rPr lang="de-DE" smtClean="0"/>
              <a:t>01.07.2024</a:t>
            </a:fld>
            <a:endParaRPr lang="de-DE"/>
          </a:p>
        </p:txBody>
      </p:sp>
      <p:sp>
        <p:nvSpPr>
          <p:cNvPr id="6" name="Fußzeilenplatzhalter 5">
            <a:extLst>
              <a:ext uri="{FF2B5EF4-FFF2-40B4-BE49-F238E27FC236}">
                <a16:creationId xmlns:a16="http://schemas.microsoft.com/office/drawing/2014/main" id="{6B03EC38-0D9C-51F1-0D9F-A2FE975A085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FAEADDA-BB75-332F-9882-61BC384D2AE3}"/>
              </a:ext>
            </a:extLst>
          </p:cNvPr>
          <p:cNvSpPr>
            <a:spLocks noGrp="1"/>
          </p:cNvSpPr>
          <p:nvPr>
            <p:ph type="sldNum" sz="quarter" idx="12"/>
          </p:nvPr>
        </p:nvSpPr>
        <p:spPr/>
        <p:txBody>
          <a:bodyPr/>
          <a:lstStyle/>
          <a:p>
            <a:fld id="{42EEC72A-0055-415A-8DD0-8BDC98DB0E31}" type="slidenum">
              <a:rPr lang="de-DE" smtClean="0"/>
              <a:t>‹Nr.›</a:t>
            </a:fld>
            <a:endParaRPr lang="de-DE"/>
          </a:p>
        </p:txBody>
      </p:sp>
    </p:spTree>
    <p:extLst>
      <p:ext uri="{BB962C8B-B14F-4D97-AF65-F5344CB8AC3E}">
        <p14:creationId xmlns:p14="http://schemas.microsoft.com/office/powerpoint/2010/main" val="2162344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6899B52D-5FA4-CDAE-5062-207FB413298D}"/>
              </a:ext>
            </a:extLst>
          </p:cNvPr>
          <p:cNvSpPr>
            <a:spLocks noGrp="1"/>
          </p:cNvSpPr>
          <p:nvPr>
            <p:ph type="title"/>
          </p:nvPr>
        </p:nvSpPr>
        <p:spPr>
          <a:xfrm>
            <a:off x="471488" y="649112"/>
            <a:ext cx="5915025" cy="2356556"/>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1BBB3F4A-DBA8-6303-E83E-A1A7BA33FD43}"/>
              </a:ext>
            </a:extLst>
          </p:cNvPr>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4B6416D-1B58-1BBD-AA1E-94E65E25E1C2}"/>
              </a:ext>
            </a:extLst>
          </p:cNvPr>
          <p:cNvSpPr>
            <a:spLocks noGrp="1"/>
          </p:cNvSpPr>
          <p:nvPr>
            <p:ph type="dt" sz="half" idx="2"/>
          </p:nvPr>
        </p:nvSpPr>
        <p:spPr>
          <a:xfrm>
            <a:off x="471488" y="11300179"/>
            <a:ext cx="1543050" cy="649111"/>
          </a:xfrm>
          <a:prstGeom prst="rect">
            <a:avLst/>
          </a:prstGeom>
        </p:spPr>
        <p:txBody>
          <a:bodyPr vert="horz" lIns="91440" tIns="45720" rIns="91440" bIns="45720" rtlCol="0" anchor="ctr"/>
          <a:lstStyle>
            <a:lvl1pPr algn="l">
              <a:defRPr sz="675">
                <a:solidFill>
                  <a:schemeClr val="tx1">
                    <a:tint val="82000"/>
                  </a:schemeClr>
                </a:solidFill>
              </a:defRPr>
            </a:lvl1pPr>
          </a:lstStyle>
          <a:p>
            <a:fld id="{448C3A1F-E4A4-4109-9856-FA70B00D005F}" type="datetimeFigureOut">
              <a:rPr lang="de-DE" smtClean="0"/>
              <a:t>01.07.2024</a:t>
            </a:fld>
            <a:endParaRPr lang="de-DE"/>
          </a:p>
        </p:txBody>
      </p:sp>
      <p:sp>
        <p:nvSpPr>
          <p:cNvPr id="5" name="Fußzeilenplatzhalter 4">
            <a:extLst>
              <a:ext uri="{FF2B5EF4-FFF2-40B4-BE49-F238E27FC236}">
                <a16:creationId xmlns:a16="http://schemas.microsoft.com/office/drawing/2014/main" id="{134A2A55-9A58-E93A-EB5D-DCAC79C3042E}"/>
              </a:ext>
            </a:extLst>
          </p:cNvPr>
          <p:cNvSpPr>
            <a:spLocks noGrp="1"/>
          </p:cNvSpPr>
          <p:nvPr>
            <p:ph type="ftr" sz="quarter" idx="3"/>
          </p:nvPr>
        </p:nvSpPr>
        <p:spPr>
          <a:xfrm>
            <a:off x="2271713" y="11300179"/>
            <a:ext cx="2314575" cy="649111"/>
          </a:xfrm>
          <a:prstGeom prst="rect">
            <a:avLst/>
          </a:prstGeom>
        </p:spPr>
        <p:txBody>
          <a:bodyPr vert="horz" lIns="91440" tIns="45720" rIns="91440" bIns="45720" rtlCol="0" anchor="ctr"/>
          <a:lstStyle>
            <a:lvl1pPr algn="ctr">
              <a:defRPr sz="675">
                <a:solidFill>
                  <a:schemeClr val="tx1">
                    <a:tint val="82000"/>
                  </a:schemeClr>
                </a:solidFill>
              </a:defRPr>
            </a:lvl1pPr>
          </a:lstStyle>
          <a:p>
            <a:endParaRPr lang="de-DE"/>
          </a:p>
        </p:txBody>
      </p:sp>
      <p:sp>
        <p:nvSpPr>
          <p:cNvPr id="6" name="Foliennummernplatzhalter 5">
            <a:extLst>
              <a:ext uri="{FF2B5EF4-FFF2-40B4-BE49-F238E27FC236}">
                <a16:creationId xmlns:a16="http://schemas.microsoft.com/office/drawing/2014/main" id="{3BFBFF57-9965-CD3B-20F5-5D84F329F8DE}"/>
              </a:ext>
            </a:extLst>
          </p:cNvPr>
          <p:cNvSpPr>
            <a:spLocks noGrp="1"/>
          </p:cNvSpPr>
          <p:nvPr>
            <p:ph type="sldNum" sz="quarter" idx="4"/>
          </p:nvPr>
        </p:nvSpPr>
        <p:spPr>
          <a:xfrm>
            <a:off x="4843463" y="11300179"/>
            <a:ext cx="1543050" cy="649111"/>
          </a:xfrm>
          <a:prstGeom prst="rect">
            <a:avLst/>
          </a:prstGeom>
        </p:spPr>
        <p:txBody>
          <a:bodyPr vert="horz" lIns="91440" tIns="45720" rIns="91440" bIns="45720" rtlCol="0" anchor="ctr"/>
          <a:lstStyle>
            <a:lvl1pPr algn="r">
              <a:defRPr sz="675">
                <a:solidFill>
                  <a:schemeClr val="tx1">
                    <a:tint val="82000"/>
                  </a:schemeClr>
                </a:solidFill>
              </a:defRPr>
            </a:lvl1pPr>
          </a:lstStyle>
          <a:p>
            <a:fld id="{42EEC72A-0055-415A-8DD0-8BDC98DB0E31}" type="slidenum">
              <a:rPr lang="de-DE" smtClean="0"/>
              <a:t>‹Nr.›</a:t>
            </a:fld>
            <a:endParaRPr lang="de-DE"/>
          </a:p>
        </p:txBody>
      </p:sp>
    </p:spTree>
    <p:extLst>
      <p:ext uri="{BB962C8B-B14F-4D97-AF65-F5344CB8AC3E}">
        <p14:creationId xmlns:p14="http://schemas.microsoft.com/office/powerpoint/2010/main" val="605575190"/>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 id="2147483873" r:id="rId7"/>
    <p:sldLayoutId id="2147483874" r:id="rId8"/>
    <p:sldLayoutId id="2147483875" r:id="rId9"/>
    <p:sldLayoutId id="2147483876" r:id="rId10"/>
    <p:sldLayoutId id="2147483877" r:id="rId11"/>
  </p:sldLayoutIdLst>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de-DE"/>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bewerbung@vgi.de" TargetMode="Externa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9A18247E-E339-3573-2889-51A30A9B4B9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30701" y="11036760"/>
            <a:ext cx="2298699" cy="776494"/>
          </a:xfrm>
          <a:prstGeom prst="rect">
            <a:avLst/>
          </a:prstGeom>
        </p:spPr>
      </p:pic>
      <p:sp>
        <p:nvSpPr>
          <p:cNvPr id="6" name="Textfeld 5">
            <a:extLst>
              <a:ext uri="{FF2B5EF4-FFF2-40B4-BE49-F238E27FC236}">
                <a16:creationId xmlns:a16="http://schemas.microsoft.com/office/drawing/2014/main" id="{95A5372D-919F-0841-47CC-16B6486130D9}"/>
              </a:ext>
            </a:extLst>
          </p:cNvPr>
          <p:cNvSpPr txBox="1"/>
          <p:nvPr/>
        </p:nvSpPr>
        <p:spPr>
          <a:xfrm>
            <a:off x="228598" y="1010369"/>
            <a:ext cx="6400800" cy="2461315"/>
          </a:xfrm>
          <a:prstGeom prst="rect">
            <a:avLst/>
          </a:prstGeom>
          <a:noFill/>
        </p:spPr>
        <p:txBody>
          <a:bodyPr wrap="square">
            <a:spAutoFit/>
          </a:bodyPr>
          <a:lstStyle/>
          <a:p>
            <a:pPr algn="just">
              <a:lnSpc>
                <a:spcPct val="107000"/>
              </a:lnSpc>
              <a:spcAft>
                <a:spcPts val="800"/>
              </a:spcAft>
            </a:pPr>
            <a:r>
              <a:rPr lang="de-DE" sz="1050" dirty="0">
                <a:effectLst/>
                <a:latin typeface="Arial Narrow" panose="020B0606020202030204" pitchFamily="34" charset="0"/>
                <a:ea typeface="Calibri" panose="020F0502020204030204" pitchFamily="34" charset="0"/>
                <a:cs typeface="Calibri" panose="020F0502020204030204" pitchFamily="34" charset="0"/>
              </a:rPr>
              <a:t>Der Verkehrsverbund Großraum Ingolstadt, VGI, wurde zum 1. April 2023 als Anstalt des öffentlichen Rechts (AöR) gegründet und ist ein Tochterunternehmen des Zweckverbandes VGI. Hinter dem Verkehrsverbund im Herzen Bayerns stehen die Landkreise Eichstätt, Neuburg-Schrobenhausen und Pfaffenhofen an der Ilm sowie die Großstadt Ingolstadt.</a:t>
            </a:r>
            <a:endParaRPr lang="de-DE" sz="1000" dirty="0">
              <a:effectLst/>
              <a:latin typeface="Arial Narrow" panose="020B0606020202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de-DE" sz="1050" dirty="0">
                <a:effectLst/>
                <a:latin typeface="Arial Narrow" panose="020B0606020202030204" pitchFamily="34" charset="0"/>
                <a:ea typeface="Calibri" panose="020F0502020204030204" pitchFamily="34" charset="0"/>
                <a:cs typeface="Calibri" panose="020F0502020204030204" pitchFamily="34" charset="0"/>
              </a:rPr>
              <a:t>Gemeinsam treiben wir einen innovativen, fahrgastfreundlichen und nachhaltigen ÖPNV voran: Als Netzwerk aus Organisationen gestaltet und managt der Verkehrsverbund VGI mit einheitlichen Tarifen, abgestimmten Fahrplänen, Rufbus-Systeme oder digitale Services. VGI. Wir verbinden die Region. </a:t>
            </a:r>
            <a:endParaRPr lang="de-DE" sz="1000" dirty="0">
              <a:effectLst/>
              <a:latin typeface="Arial Narrow" panose="020B0606020202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de-DE" sz="1050" dirty="0">
                <a:effectLst/>
                <a:latin typeface="Arial Narrow" panose="020B0606020202030204" pitchFamily="34" charset="0"/>
                <a:ea typeface="Calibri" panose="020F0502020204030204" pitchFamily="34" charset="0"/>
                <a:cs typeface="Calibri" panose="020F0502020204030204" pitchFamily="34" charset="0"/>
              </a:rPr>
              <a:t>Den Verbund zeichnet eine offene Unternehmenskultur mit flachen Hierarchien aus. Wir bieten unseren Kolleginnen und Kollegen zahlreiche, zusätzliche Leistungen. Unsere Mitarbeiter haben die Möglichkeit, eine Verbundfahrkarte zu erhalten und ein Dienstfahrrad zu leasen, das auch privat </a:t>
            </a:r>
            <a:r>
              <a:rPr lang="de-DE" sz="1050" dirty="0">
                <a:latin typeface="Arial Narrow" panose="020B0606020202030204" pitchFamily="34" charset="0"/>
                <a:ea typeface="Calibri" panose="020F0502020204030204" pitchFamily="34" charset="0"/>
                <a:cs typeface="Calibri" panose="020F0502020204030204" pitchFamily="34" charset="0"/>
              </a:rPr>
              <a:t>genutzt werden kann</a:t>
            </a:r>
            <a:r>
              <a:rPr lang="de-DE" sz="1050" dirty="0">
                <a:effectLst/>
                <a:latin typeface="Arial Narrow" panose="020B0606020202030204" pitchFamily="34" charset="0"/>
                <a:ea typeface="Calibri" panose="020F0502020204030204" pitchFamily="34" charset="0"/>
                <a:cs typeface="Calibri" panose="020F0502020204030204" pitchFamily="34" charset="0"/>
              </a:rPr>
              <a:t>. Es stehen Sozialräume zur Verfügung, ebenso kostenlose Getränke und Obst sowie Kochgelegenheiten. </a:t>
            </a:r>
            <a:endParaRPr lang="de-DE" sz="1000" dirty="0">
              <a:effectLst/>
              <a:latin typeface="Arial Narrow" panose="020B0606020202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de-DE" sz="1050" dirty="0">
                <a:solidFill>
                  <a:srgbClr val="000000"/>
                </a:solidFill>
                <a:effectLst/>
                <a:latin typeface="Arial Narrow" panose="020B0606020202030204" pitchFamily="34" charset="0"/>
                <a:ea typeface="Calibri" panose="020F0502020204030204" pitchFamily="34" charset="0"/>
                <a:cs typeface="Times New Roman" panose="02020603050405020304" pitchFamily="18" charset="0"/>
              </a:rPr>
              <a:t>Wenn wir Ihre Neugierde geweckt haben und Sie ein Mitglied unseres Teams werden wollen, dann freuen wir uns über Ihre Bewerbung.</a:t>
            </a:r>
            <a:endParaRPr lang="de-DE" sz="1000" dirty="0">
              <a:effectLst/>
              <a:latin typeface="Arial Narrow" panose="020B0606020202030204" pitchFamily="34" charset="0"/>
              <a:ea typeface="Calibri" panose="020F0502020204030204" pitchFamily="34" charset="0"/>
              <a:cs typeface="Times New Roman" panose="02020603050405020304" pitchFamily="18" charset="0"/>
            </a:endParaRPr>
          </a:p>
        </p:txBody>
      </p:sp>
      <p:sp>
        <p:nvSpPr>
          <p:cNvPr id="8" name="Textfeld 7">
            <a:extLst>
              <a:ext uri="{FF2B5EF4-FFF2-40B4-BE49-F238E27FC236}">
                <a16:creationId xmlns:a16="http://schemas.microsoft.com/office/drawing/2014/main" id="{2A542B35-93B5-52D8-CC88-6B7515399495}"/>
              </a:ext>
            </a:extLst>
          </p:cNvPr>
          <p:cNvSpPr txBox="1"/>
          <p:nvPr/>
        </p:nvSpPr>
        <p:spPr>
          <a:xfrm>
            <a:off x="1123948" y="3589638"/>
            <a:ext cx="4610100" cy="492443"/>
          </a:xfrm>
          <a:prstGeom prst="rect">
            <a:avLst/>
          </a:prstGeom>
          <a:noFill/>
        </p:spPr>
        <p:txBody>
          <a:bodyPr wrap="square" rtlCol="0">
            <a:spAutoFit/>
          </a:bodyPr>
          <a:lstStyle/>
          <a:p>
            <a:pPr algn="ctr"/>
            <a:r>
              <a:rPr lang="de-DE" sz="1400" b="1" dirty="0">
                <a:latin typeface="Arial Narrow" panose="020B0606020202030204" pitchFamily="34" charset="0"/>
              </a:rPr>
              <a:t>Abteilungsleitung Finanz- und Rechnungswesen, m/w/d</a:t>
            </a:r>
          </a:p>
          <a:p>
            <a:pPr algn="ctr"/>
            <a:r>
              <a:rPr lang="de-DE" sz="1200" dirty="0">
                <a:latin typeface="Arial Narrow" panose="020B0606020202030204" pitchFamily="34" charset="0"/>
              </a:rPr>
              <a:t>Vollzeit zum nächstmöglichen Zeitpunkt, EG 12 TVöD</a:t>
            </a:r>
          </a:p>
        </p:txBody>
      </p:sp>
      <p:sp>
        <p:nvSpPr>
          <p:cNvPr id="9" name="Textfeld 8">
            <a:extLst>
              <a:ext uri="{FF2B5EF4-FFF2-40B4-BE49-F238E27FC236}">
                <a16:creationId xmlns:a16="http://schemas.microsoft.com/office/drawing/2014/main" id="{3AE51CFB-E6C0-2CA8-37D9-4BA2223CF5FD}"/>
              </a:ext>
            </a:extLst>
          </p:cNvPr>
          <p:cNvSpPr txBox="1"/>
          <p:nvPr/>
        </p:nvSpPr>
        <p:spPr>
          <a:xfrm>
            <a:off x="228598" y="4323146"/>
            <a:ext cx="6091237" cy="2123658"/>
          </a:xfrm>
          <a:prstGeom prst="rect">
            <a:avLst/>
          </a:prstGeom>
          <a:noFill/>
        </p:spPr>
        <p:txBody>
          <a:bodyPr wrap="square" rtlCol="0">
            <a:spAutoFit/>
          </a:bodyPr>
          <a:lstStyle/>
          <a:p>
            <a:r>
              <a:rPr lang="de-DE" sz="1200" b="1" dirty="0">
                <a:latin typeface="Arial Narrow" panose="020B0606020202030204" pitchFamily="34" charset="0"/>
              </a:rPr>
              <a:t>IHRE AUFGABEN</a:t>
            </a:r>
            <a:r>
              <a:rPr lang="de-DE" sz="1200" dirty="0">
                <a:latin typeface="Arial Narrow" panose="020B0606020202030204" pitchFamily="34" charset="0"/>
              </a:rPr>
              <a:t>:</a:t>
            </a:r>
          </a:p>
          <a:p>
            <a:pPr marL="171450" indent="-171450">
              <a:buFont typeface="Wingdings" panose="05000000000000000000" pitchFamily="2" charset="2"/>
              <a:buChar char="§"/>
            </a:pPr>
            <a:r>
              <a:rPr lang="de-DE" sz="1200" dirty="0">
                <a:latin typeface="Arial Narrow" panose="020B0606020202030204" pitchFamily="34" charset="0"/>
              </a:rPr>
              <a:t>Leitung der Abteilung Finanz- und Rechnungswesen</a:t>
            </a:r>
          </a:p>
          <a:p>
            <a:pPr marL="171450" indent="-171450">
              <a:buFont typeface="Wingdings" panose="05000000000000000000" pitchFamily="2" charset="2"/>
              <a:buChar char="§"/>
            </a:pPr>
            <a:r>
              <a:rPr lang="de-DE" sz="1200" dirty="0">
                <a:latin typeface="Arial Narrow" panose="020B0606020202030204" pitchFamily="34" charset="0"/>
              </a:rPr>
              <a:t>Erstellung von Wirtschaftsplänen </a:t>
            </a:r>
          </a:p>
          <a:p>
            <a:pPr marL="171450" indent="-171450">
              <a:buFont typeface="Wingdings" panose="05000000000000000000" pitchFamily="2" charset="2"/>
              <a:buChar char="§"/>
            </a:pPr>
            <a:r>
              <a:rPr lang="de-DE" sz="1200" dirty="0">
                <a:latin typeface="Arial Narrow" panose="020B0606020202030204" pitchFamily="34" charset="0"/>
              </a:rPr>
              <a:t>Erstellung von Einzelabschlüssen nach HGB</a:t>
            </a:r>
          </a:p>
          <a:p>
            <a:pPr marL="171450" indent="-171450">
              <a:buFont typeface="Wingdings" panose="05000000000000000000" pitchFamily="2" charset="2"/>
              <a:buChar char="§"/>
            </a:pPr>
            <a:r>
              <a:rPr lang="de-DE" sz="1200" dirty="0">
                <a:latin typeface="Arial Narrow" panose="020B0606020202030204" pitchFamily="34" charset="0"/>
              </a:rPr>
              <a:t>Bereiche internes und externes Controlling sowie den Ausbau der Kostenrechnung</a:t>
            </a:r>
          </a:p>
          <a:p>
            <a:pPr marL="171450" indent="-171450">
              <a:buFont typeface="Wingdings" panose="05000000000000000000" pitchFamily="2" charset="2"/>
              <a:buChar char="§"/>
            </a:pPr>
            <a:r>
              <a:rPr lang="de-DE" sz="1200" dirty="0">
                <a:latin typeface="Arial Narrow" panose="020B0606020202030204" pitchFamily="34" charset="0"/>
              </a:rPr>
              <a:t>Steuerung der fristgerechten Quartals- und Jahresabschlüsse, des Tagesgeschäfts der Buchhaltung und Sicherstellung des Managements von Kreditoren, Debitoren und Liquidität </a:t>
            </a:r>
          </a:p>
          <a:p>
            <a:pPr marL="171450" indent="-171450">
              <a:buFont typeface="Wingdings" panose="05000000000000000000" pitchFamily="2" charset="2"/>
              <a:buChar char="§"/>
            </a:pPr>
            <a:r>
              <a:rPr lang="de-DE" sz="1200" dirty="0">
                <a:latin typeface="Arial Narrow" panose="020B0606020202030204" pitchFamily="34" charset="0"/>
              </a:rPr>
              <a:t>Sicherstellung, dass gesetzliche Bestimmungen und Richtlinien in Bezug auf Finanzmanagement und </a:t>
            </a:r>
            <a:r>
              <a:rPr lang="de-DE" sz="1200" dirty="0" err="1">
                <a:latin typeface="Arial Narrow" panose="020B0606020202030204" pitchFamily="34" charset="0"/>
              </a:rPr>
              <a:t>Tax</a:t>
            </a:r>
            <a:r>
              <a:rPr lang="de-DE" sz="1200" dirty="0">
                <a:latin typeface="Arial Narrow" panose="020B0606020202030204" pitchFamily="34" charset="0"/>
              </a:rPr>
              <a:t> Compliance eingehalten werden</a:t>
            </a:r>
          </a:p>
          <a:p>
            <a:pPr marL="171450" indent="-171450">
              <a:buFont typeface="Wingdings" panose="05000000000000000000" pitchFamily="2" charset="2"/>
              <a:buChar char="§"/>
            </a:pPr>
            <a:r>
              <a:rPr lang="de-DE" sz="1200" dirty="0">
                <a:latin typeface="Arial Narrow" panose="020B0606020202030204" pitchFamily="34" charset="0"/>
              </a:rPr>
              <a:t>Erstellung von Kalkulationen für Verrechnungspreise</a:t>
            </a:r>
          </a:p>
          <a:p>
            <a:pPr marL="171450" indent="-171450">
              <a:buFont typeface="Wingdings" panose="05000000000000000000" pitchFamily="2" charset="2"/>
              <a:buChar char="§"/>
            </a:pPr>
            <a:r>
              <a:rPr lang="de-DE" sz="1200" dirty="0">
                <a:latin typeface="Arial Narrow" panose="020B0606020202030204" pitchFamily="34" charset="0"/>
              </a:rPr>
              <a:t>Ansprechpartner für Steuerberater, Wirtschafts- und Betriebsprüfer, Banken und Geschäftsleitung</a:t>
            </a:r>
          </a:p>
        </p:txBody>
      </p:sp>
      <p:sp>
        <p:nvSpPr>
          <p:cNvPr id="10" name="Textfeld 9">
            <a:extLst>
              <a:ext uri="{FF2B5EF4-FFF2-40B4-BE49-F238E27FC236}">
                <a16:creationId xmlns:a16="http://schemas.microsoft.com/office/drawing/2014/main" id="{2E4D6592-3F17-78D0-3432-5F084BE65F09}"/>
              </a:ext>
            </a:extLst>
          </p:cNvPr>
          <p:cNvSpPr txBox="1"/>
          <p:nvPr/>
        </p:nvSpPr>
        <p:spPr>
          <a:xfrm>
            <a:off x="228598" y="6746275"/>
            <a:ext cx="6091237" cy="2123658"/>
          </a:xfrm>
          <a:prstGeom prst="rect">
            <a:avLst/>
          </a:prstGeom>
          <a:noFill/>
        </p:spPr>
        <p:txBody>
          <a:bodyPr wrap="square" rtlCol="0">
            <a:spAutoFit/>
          </a:bodyPr>
          <a:lstStyle/>
          <a:p>
            <a:r>
              <a:rPr lang="de-DE" sz="1200" b="1" dirty="0">
                <a:latin typeface="Arial Narrow" panose="020B0606020202030204" pitchFamily="34" charset="0"/>
              </a:rPr>
              <a:t>IHR PROFIL:</a:t>
            </a:r>
          </a:p>
          <a:p>
            <a:pPr marL="171450" indent="-171450">
              <a:buFont typeface="Wingdings" panose="05000000000000000000" pitchFamily="2" charset="2"/>
              <a:buChar char="§"/>
            </a:pPr>
            <a:r>
              <a:rPr lang="de-DE" sz="1200" dirty="0">
                <a:latin typeface="Arial Narrow" panose="020B0606020202030204" pitchFamily="34" charset="0"/>
              </a:rPr>
              <a:t>Wirtschaftswissenschaftliches Studium, idealerweise Diplom / Master </a:t>
            </a:r>
            <a:r>
              <a:rPr lang="de-DE" sz="1200" dirty="0" err="1">
                <a:latin typeface="Arial Narrow" panose="020B0606020202030204" pitchFamily="34" charset="0"/>
              </a:rPr>
              <a:t>of</a:t>
            </a:r>
            <a:r>
              <a:rPr lang="de-DE" sz="1200" dirty="0">
                <a:latin typeface="Arial Narrow" panose="020B0606020202030204" pitchFamily="34" charset="0"/>
              </a:rPr>
              <a:t> Science, Weiterbildung zum Bilanzbuchhalter (IHK) oder vergleichbare Qualifikation plus relevante Fortbildungen sowie mehrjährige Berufserfahrung im Bereich Finanzen</a:t>
            </a:r>
          </a:p>
          <a:p>
            <a:pPr marL="171450" indent="-171450">
              <a:buFont typeface="Wingdings" panose="05000000000000000000" pitchFamily="2" charset="2"/>
              <a:buChar char="§"/>
            </a:pPr>
            <a:r>
              <a:rPr lang="de-DE" sz="1200" dirty="0">
                <a:latin typeface="Arial Narrow" panose="020B0606020202030204" pitchFamily="34" charset="0"/>
              </a:rPr>
              <a:t>hohe Zahlenaffinität und eine exakte, analytische und strukturierte Arbeitsweise </a:t>
            </a:r>
          </a:p>
          <a:p>
            <a:pPr marL="171450" indent="-171450">
              <a:buFont typeface="Wingdings" panose="05000000000000000000" pitchFamily="2" charset="2"/>
              <a:buChar char="§"/>
            </a:pPr>
            <a:r>
              <a:rPr lang="de-DE" sz="1200" dirty="0">
                <a:latin typeface="Arial Narrow" panose="020B0606020202030204" pitchFamily="34" charset="0"/>
              </a:rPr>
              <a:t>strategische sowie unternehmerische Handlungs- und Denkweise </a:t>
            </a:r>
          </a:p>
          <a:p>
            <a:pPr marL="171450" indent="-171450">
              <a:buFont typeface="Wingdings" panose="05000000000000000000" pitchFamily="2" charset="2"/>
              <a:buChar char="§"/>
            </a:pPr>
            <a:r>
              <a:rPr lang="de-DE" sz="1200" dirty="0">
                <a:latin typeface="Arial Narrow" panose="020B0606020202030204" pitchFamily="34" charset="0"/>
              </a:rPr>
              <a:t>ziel- und lösungsorientierte sowie zuverlässige Arbeitsweise im Team</a:t>
            </a:r>
          </a:p>
          <a:p>
            <a:pPr marL="171450" indent="-171450">
              <a:buFont typeface="Wingdings" panose="05000000000000000000" pitchFamily="2" charset="2"/>
              <a:buChar char="§"/>
            </a:pPr>
            <a:r>
              <a:rPr lang="de-DE" sz="1200" dirty="0">
                <a:latin typeface="Arial Narrow" panose="020B0606020202030204" pitchFamily="34" charset="0"/>
              </a:rPr>
              <a:t>Organisationsfähigkeit und Fähigkeit zur strukturierten, verantwortungsbewussten und selbständigen Aufgabenbearbeitung</a:t>
            </a:r>
          </a:p>
          <a:p>
            <a:pPr marL="171450" indent="-171450">
              <a:buFont typeface="Wingdings" panose="05000000000000000000" pitchFamily="2" charset="2"/>
              <a:buChar char="§"/>
            </a:pPr>
            <a:r>
              <a:rPr lang="de-DE" sz="1200" dirty="0">
                <a:latin typeface="Arial Narrow" panose="020B0606020202030204" pitchFamily="34" charset="0"/>
              </a:rPr>
              <a:t>Kenntnisse über Rechnungslegung und DATEV</a:t>
            </a:r>
          </a:p>
          <a:p>
            <a:pPr marL="171450" indent="-171450">
              <a:buFont typeface="Wingdings" panose="05000000000000000000" pitchFamily="2" charset="2"/>
              <a:buChar char="§"/>
            </a:pPr>
            <a:r>
              <a:rPr lang="de-DE" sz="1200" dirty="0">
                <a:latin typeface="Arial Narrow" panose="020B0606020202030204" pitchFamily="34" charset="0"/>
              </a:rPr>
              <a:t>Gute EDV-Kenntnisse in gängigen EDV-Programmen werden vorausgesetzt</a:t>
            </a:r>
          </a:p>
        </p:txBody>
      </p:sp>
      <p:sp>
        <p:nvSpPr>
          <p:cNvPr id="15" name="Textfeld 14">
            <a:extLst>
              <a:ext uri="{FF2B5EF4-FFF2-40B4-BE49-F238E27FC236}">
                <a16:creationId xmlns:a16="http://schemas.microsoft.com/office/drawing/2014/main" id="{5E7ABE0B-6A6B-2CFB-6A3E-6F341BA7033E}"/>
              </a:ext>
            </a:extLst>
          </p:cNvPr>
          <p:cNvSpPr txBox="1"/>
          <p:nvPr/>
        </p:nvSpPr>
        <p:spPr>
          <a:xfrm>
            <a:off x="228598" y="9261796"/>
            <a:ext cx="6091237" cy="1200329"/>
          </a:xfrm>
          <a:prstGeom prst="rect">
            <a:avLst/>
          </a:prstGeom>
          <a:noFill/>
        </p:spPr>
        <p:txBody>
          <a:bodyPr wrap="square" rtlCol="0">
            <a:spAutoFit/>
          </a:bodyPr>
          <a:lstStyle/>
          <a:p>
            <a:r>
              <a:rPr lang="de-DE" sz="1200" dirty="0">
                <a:latin typeface="Arial Narrow" panose="020B0606020202030204" pitchFamily="34" charset="0"/>
              </a:rPr>
              <a:t>Die Besetzung erfolgt im Rahmen eines strukturierten Interviews.</a:t>
            </a:r>
          </a:p>
          <a:p>
            <a:r>
              <a:rPr lang="de-DE" sz="1200" dirty="0">
                <a:latin typeface="Arial Narrow" panose="020B0606020202030204" pitchFamily="34" charset="0"/>
              </a:rPr>
              <a:t>Auskünfte zur Stellenausschreibung erteilt Ihnen gerne Frau Leupold-Herrmann (TEL 0841/97439310).</a:t>
            </a:r>
          </a:p>
          <a:p>
            <a:endParaRPr lang="de-DE" sz="1200" dirty="0">
              <a:latin typeface="Arial Narrow" panose="020B0606020202030204" pitchFamily="34" charset="0"/>
            </a:endParaRPr>
          </a:p>
          <a:p>
            <a:pPr algn="just"/>
            <a:r>
              <a:rPr lang="de-DE" sz="1200" dirty="0">
                <a:latin typeface="Arial Narrow" panose="020B0606020202030204" pitchFamily="34" charset="0"/>
              </a:rPr>
              <a:t>Bitte bewerben Sie sich bis spätestens </a:t>
            </a:r>
            <a:r>
              <a:rPr lang="de-DE" sz="1200" b="1" dirty="0">
                <a:latin typeface="Arial Narrow" panose="020B0606020202030204" pitchFamily="34" charset="0"/>
              </a:rPr>
              <a:t>31. Juli 2024 </a:t>
            </a:r>
            <a:r>
              <a:rPr lang="de-DE" sz="1200" dirty="0">
                <a:latin typeface="Arial Narrow" panose="020B0606020202030204" pitchFamily="34" charset="0"/>
              </a:rPr>
              <a:t>mit vollständigem Lebenslauf und Zeugnissen über ihren schulischen und beruflichen Werdegang online unter </a:t>
            </a:r>
            <a:r>
              <a:rPr lang="de-DE" sz="1200" dirty="0">
                <a:latin typeface="Arial Narrow" panose="020B0606020202030204" pitchFamily="34" charset="0"/>
                <a:hlinkClick r:id="rId3"/>
              </a:rPr>
              <a:t>bewerbung@vgi.de</a:t>
            </a:r>
            <a:endParaRPr lang="de-DE" sz="1200" dirty="0">
              <a:latin typeface="Arial Narrow" panose="020B0606020202030204" pitchFamily="34" charset="0"/>
            </a:endParaRPr>
          </a:p>
          <a:p>
            <a:pPr algn="just"/>
            <a:endParaRPr lang="de-DE" sz="1200" dirty="0">
              <a:latin typeface="Arial Narrow" panose="020B0606020202030204" pitchFamily="34" charset="0"/>
            </a:endParaRPr>
          </a:p>
        </p:txBody>
      </p:sp>
      <p:pic>
        <p:nvPicPr>
          <p:cNvPr id="17" name="Grafik 16">
            <a:extLst>
              <a:ext uri="{FF2B5EF4-FFF2-40B4-BE49-F238E27FC236}">
                <a16:creationId xmlns:a16="http://schemas.microsoft.com/office/drawing/2014/main" id="{BAA909DB-7C60-5930-8D17-432670D7F894}"/>
              </a:ext>
            </a:extLst>
          </p:cNvPr>
          <p:cNvPicPr>
            <a:picLocks noChangeAspect="1"/>
          </p:cNvPicPr>
          <p:nvPr/>
        </p:nvPicPr>
        <p:blipFill>
          <a:blip r:embed="rId4"/>
          <a:stretch>
            <a:fillRect/>
          </a:stretch>
        </p:blipFill>
        <p:spPr>
          <a:xfrm flipV="1">
            <a:off x="0" y="12054319"/>
            <a:ext cx="6858000" cy="137680"/>
          </a:xfrm>
          <a:prstGeom prst="rect">
            <a:avLst/>
          </a:prstGeom>
        </p:spPr>
      </p:pic>
      <p:pic>
        <p:nvPicPr>
          <p:cNvPr id="18" name="Grafik 17">
            <a:extLst>
              <a:ext uri="{FF2B5EF4-FFF2-40B4-BE49-F238E27FC236}">
                <a16:creationId xmlns:a16="http://schemas.microsoft.com/office/drawing/2014/main" id="{376B07F1-3383-DDFD-5A62-EEB65BFBC4CB}"/>
              </a:ext>
            </a:extLst>
          </p:cNvPr>
          <p:cNvPicPr>
            <a:picLocks noChangeAspect="1"/>
          </p:cNvPicPr>
          <p:nvPr/>
        </p:nvPicPr>
        <p:blipFill>
          <a:blip r:embed="rId4"/>
          <a:stretch>
            <a:fillRect/>
          </a:stretch>
        </p:blipFill>
        <p:spPr>
          <a:xfrm flipV="1">
            <a:off x="0" y="0"/>
            <a:ext cx="6858000" cy="137680"/>
          </a:xfrm>
          <a:prstGeom prst="rect">
            <a:avLst/>
          </a:prstGeom>
        </p:spPr>
      </p:pic>
      <p:pic>
        <p:nvPicPr>
          <p:cNvPr id="19" name="Grafik 18">
            <a:extLst>
              <a:ext uri="{FF2B5EF4-FFF2-40B4-BE49-F238E27FC236}">
                <a16:creationId xmlns:a16="http://schemas.microsoft.com/office/drawing/2014/main" id="{77A4BB58-FFE8-D54D-C117-E3AAA1C15ACA}"/>
              </a:ext>
            </a:extLst>
          </p:cNvPr>
          <p:cNvPicPr>
            <a:picLocks noChangeAspect="1"/>
          </p:cNvPicPr>
          <p:nvPr/>
        </p:nvPicPr>
        <p:blipFill>
          <a:blip r:embed="rId5"/>
          <a:stretch>
            <a:fillRect/>
          </a:stretch>
        </p:blipFill>
        <p:spPr>
          <a:xfrm>
            <a:off x="95248" y="142690"/>
            <a:ext cx="600076" cy="744325"/>
          </a:xfrm>
          <a:prstGeom prst="rect">
            <a:avLst/>
          </a:prstGeom>
        </p:spPr>
      </p:pic>
    </p:spTree>
    <p:extLst>
      <p:ext uri="{BB962C8B-B14F-4D97-AF65-F5344CB8AC3E}">
        <p14:creationId xmlns:p14="http://schemas.microsoft.com/office/powerpoint/2010/main" val="63377653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0</TotalTime>
  <Words>399</Words>
  <Application>Microsoft Office PowerPoint</Application>
  <PresentationFormat>Breitbild</PresentationFormat>
  <Paragraphs>27</Paragraphs>
  <Slides>1</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vt:i4>
      </vt:variant>
    </vt:vector>
  </HeadingPairs>
  <TitlesOfParts>
    <vt:vector size="7" baseType="lpstr">
      <vt:lpstr>Aptos</vt:lpstr>
      <vt:lpstr>Aptos Display</vt:lpstr>
      <vt:lpstr>Arial</vt:lpstr>
      <vt:lpstr>Arial Narrow</vt:lpstr>
      <vt:lpstr>Wingdings</vt:lpstr>
      <vt:lpstr>Office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Sitzmann, Alexandra (VGI)</dc:creator>
  <cp:lastModifiedBy>Sitzmann, Alexandra (VGI)</cp:lastModifiedBy>
  <cp:revision>5</cp:revision>
  <dcterms:created xsi:type="dcterms:W3CDTF">2024-06-25T11:55:26Z</dcterms:created>
  <dcterms:modified xsi:type="dcterms:W3CDTF">2024-07-01T07:15:36Z</dcterms:modified>
</cp:coreProperties>
</file>